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1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984F-7276-024E-829D-0CBE95C55C55}" type="datetimeFigureOut">
              <a:rPr lang="en-US" smtClean="0"/>
              <a:t>3/24/12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0899-89CA-B240-ADAD-12F43C41B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984F-7276-024E-829D-0CBE95C55C55}" type="datetimeFigureOut">
              <a:rPr lang="en-US" smtClean="0"/>
              <a:t>3/24/12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0899-89CA-B240-ADAD-12F43C41B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984F-7276-024E-829D-0CBE95C55C55}" type="datetimeFigureOut">
              <a:rPr lang="en-US" smtClean="0"/>
              <a:t>3/24/12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0899-89CA-B240-ADAD-12F43C41B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984F-7276-024E-829D-0CBE95C55C55}" type="datetimeFigureOut">
              <a:rPr lang="en-US" smtClean="0"/>
              <a:t>3/24/12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0899-89CA-B240-ADAD-12F43C41B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984F-7276-024E-829D-0CBE95C55C55}" type="datetimeFigureOut">
              <a:rPr lang="en-US" smtClean="0"/>
              <a:t>3/24/12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0899-89CA-B240-ADAD-12F43C41B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984F-7276-024E-829D-0CBE95C55C55}" type="datetimeFigureOut">
              <a:rPr lang="en-US" smtClean="0"/>
              <a:t>3/24/12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0899-89CA-B240-ADAD-12F43C41B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984F-7276-024E-829D-0CBE95C55C55}" type="datetimeFigureOut">
              <a:rPr lang="en-US" smtClean="0"/>
              <a:t>3/24/12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0899-89CA-B240-ADAD-12F43C41B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984F-7276-024E-829D-0CBE95C55C55}" type="datetimeFigureOut">
              <a:rPr lang="en-US" smtClean="0"/>
              <a:t>3/24/12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0899-89CA-B240-ADAD-12F43C41B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984F-7276-024E-829D-0CBE95C55C55}" type="datetimeFigureOut">
              <a:rPr lang="en-US" smtClean="0"/>
              <a:t>3/24/12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0899-89CA-B240-ADAD-12F43C41B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984F-7276-024E-829D-0CBE95C55C55}" type="datetimeFigureOut">
              <a:rPr lang="en-US" smtClean="0"/>
              <a:t>3/24/12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0899-89CA-B240-ADAD-12F43C41B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984F-7276-024E-829D-0CBE95C55C55}" type="datetimeFigureOut">
              <a:rPr lang="en-US" smtClean="0"/>
              <a:t>3/24/12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0899-89CA-B240-ADAD-12F43C41B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4984F-7276-024E-829D-0CBE95C55C55}" type="datetimeFigureOut">
              <a:rPr lang="en-US" smtClean="0"/>
              <a:t>3/24/12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50899-89CA-B240-ADAD-12F43C41B1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FINANCIAL GOALS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Investment Requirement &amp; Why</a:t>
            </a:r>
          </a:p>
          <a:p>
            <a:r>
              <a:rPr lang="en-US" dirty="0" smtClean="0"/>
              <a:t>Return on Investment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Cash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 of cash flow</a:t>
            </a:r>
          </a:p>
          <a:p>
            <a:r>
              <a:rPr lang="en-US" dirty="0" smtClean="0"/>
              <a:t>Explanation of cash flow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Break even analysis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Ratios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these compare to industry &amp; what they mean in terms of investing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FUTURE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Exit Plan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Valuation after 5 years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47</Words>
  <Application>Microsoft Macintosh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FINANCIAL GOALS</vt:lpstr>
      <vt:lpstr>Cash Flow</vt:lpstr>
      <vt:lpstr>Business Ratios </vt:lpstr>
      <vt:lpstr>OUR FUTURE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GOALS</dc:title>
  <dc:creator>Tara Backes</dc:creator>
  <cp:lastModifiedBy>Tara Backes</cp:lastModifiedBy>
  <cp:revision>1</cp:revision>
  <dcterms:created xsi:type="dcterms:W3CDTF">2012-03-24T08:21:16Z</dcterms:created>
  <dcterms:modified xsi:type="dcterms:W3CDTF">2012-03-24T08:23:51Z</dcterms:modified>
</cp:coreProperties>
</file>